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s://arstechnica.com/information-technology/2021/10/facebook-outage-likely-caused-60m-loss-impacted-small-businesse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jpg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7.jfif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Autofit/>
          </a:bodyPr>
          <a:lstStyle/>
          <a:p>
            <a:r>
              <a:rPr lang="en-US" sz="4000" dirty="0"/>
              <a:t>Facebook’s outage likely cost the company over $60 million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Ax Sharma</a:t>
            </a:r>
            <a:b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-Ars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Blog, 10/5/2021,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By Ryan J. Skelly, IT609 Current Event #1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C3D402F4-965C-4386-9BFB-4EEBA745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250" y="6122934"/>
            <a:ext cx="1865222" cy="487640"/>
          </a:xfrm>
          <a:prstGeom prst="rect">
            <a:avLst/>
          </a:prstGeom>
        </p:spPr>
      </p:pic>
      <p:pic>
        <p:nvPicPr>
          <p:cNvPr id="7" name="1">
            <a:hlinkClick r:id="" action="ppaction://media"/>
            <a:extLst>
              <a:ext uri="{FF2B5EF4-FFF2-40B4-BE49-F238E27FC236}">
                <a16:creationId xmlns:a16="http://schemas.microsoft.com/office/drawing/2014/main" id="{70C10AEE-9DC3-4114-A85D-9F6BA9FAA8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09109" y="1479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2C316-58FD-4268-ACE1-F635AE50F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Who, What, When, Where, and Why??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094BD-89E9-41F9-86BE-A0F118399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271674" cy="376089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Facebook, WhatsApp, Instagram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Facebook Data Centers, Routers, DNS Servers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10/4/21, 1pm- 7pm 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Globally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Faulty Configuration Changes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EB03A09A-F2C3-4BC3-9A41-8F8125F63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83" y="2428221"/>
            <a:ext cx="6044120" cy="21305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5DBDED-A619-472D-AAE9-4F46B6CCB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94" y="4174169"/>
            <a:ext cx="2824872" cy="16949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2">
            <a:hlinkClick r:id="" action="ppaction://media"/>
            <a:extLst>
              <a:ext uri="{FF2B5EF4-FFF2-40B4-BE49-F238E27FC236}">
                <a16:creationId xmlns:a16="http://schemas.microsoft.com/office/drawing/2014/main" id="{D1114C82-FA23-4763-B450-7ADAB177EF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1940" y="28660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8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9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D26A-671C-4777-9165-7E654BF2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Implications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3F9B1-9BED-43D5-BEBC-A989A4753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E-Commerce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Advertising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Consumer Frustration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Stock Shares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E20E7C1-9C1C-4F1D-BF60-0C450BA4A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24" y="789776"/>
            <a:ext cx="4457700" cy="25431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317EFB-01EF-4728-83BE-854B3AB18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042" y="3703792"/>
            <a:ext cx="4057825" cy="25361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3">
            <a:hlinkClick r:id="" action="ppaction://media"/>
            <a:extLst>
              <a:ext uri="{FF2B5EF4-FFF2-40B4-BE49-F238E27FC236}">
                <a16:creationId xmlns:a16="http://schemas.microsoft.com/office/drawing/2014/main" id="{4ACEE5BA-D4BE-4337-A3AD-FFFDC99CFC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1334" y="3024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4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72C80-4C69-4176-9EC0-9A1987C1C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/>
              <a:t>Applications to Class Teachings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1080003-76A7-4438-9D67-A69A6AF81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84" y="1237048"/>
            <a:ext cx="5928344" cy="444625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9DA9-60C9-410A-811E-D773D0522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Network Infrastructure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Updating Live Systems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4">
            <a:hlinkClick r:id="" action="ppaction://media"/>
            <a:extLst>
              <a:ext uri="{FF2B5EF4-FFF2-40B4-BE49-F238E27FC236}">
                <a16:creationId xmlns:a16="http://schemas.microsoft.com/office/drawing/2014/main" id="{ABE7E396-9F64-4C26-B42B-D763C8E824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7328" y="29902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6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A1A01AB-0B4E-4898-B577-46250DD1BD4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2" b="12132"/>
          <a:stretch>
            <a:fillRect/>
          </a:stretch>
        </p:blipFill>
        <p:spPr>
          <a:xfrm>
            <a:off x="0" y="0"/>
            <a:ext cx="12192000" cy="4578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99C7F8-2D00-4FD0-8872-5877556F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Watching!!! 🙂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510D5-C5A3-4CF5-B8B4-7FDE38FEA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Any </a:t>
            </a:r>
            <a:r>
              <a:rPr lang="en-US"/>
              <a:t>Questions?</a:t>
            </a:r>
            <a:endParaRPr lang="en-US" dirty="0"/>
          </a:p>
        </p:txBody>
      </p:sp>
      <p:pic>
        <p:nvPicPr>
          <p:cNvPr id="9" name="5">
            <a:hlinkClick r:id="" action="ppaction://media"/>
            <a:extLst>
              <a:ext uri="{FF2B5EF4-FFF2-40B4-BE49-F238E27FC236}">
                <a16:creationId xmlns:a16="http://schemas.microsoft.com/office/drawing/2014/main" id="{E65119E1-CCE5-4F6E-BBC2-C76F1F1BB2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1481" y="21482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4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{AD14250E-2AF9-4745-99F9-3EC169AA88D9}tf56160789_win32</Template>
  <TotalTime>711</TotalTime>
  <Words>91</Words>
  <Application>Microsoft Office PowerPoint</Application>
  <PresentationFormat>Widescreen</PresentationFormat>
  <Paragraphs>19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Bookman Old Style</vt:lpstr>
      <vt:lpstr>Calibri</vt:lpstr>
      <vt:lpstr>Franklin Gothic Book</vt:lpstr>
      <vt:lpstr>1_RetrospectVTI</vt:lpstr>
      <vt:lpstr>Facebook’s outage likely cost the company over $60 million by Ax Sharma -Ars Technica Blog, 10/5/2021, LINK</vt:lpstr>
      <vt:lpstr>Who, What, When, Where, and Why??</vt:lpstr>
      <vt:lpstr>Implications</vt:lpstr>
      <vt:lpstr>Applications to Class Teachings</vt:lpstr>
      <vt:lpstr>Thanks for Watching!!! 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Facebook’s outage likely cost the company over $60 million by Ax Sharma -Ars Technica Blog, 10/5/2021, LINK</dc:title>
  <dc:creator>Ryan Skelly</dc:creator>
  <cp:lastModifiedBy>Ryan 🍗</cp:lastModifiedBy>
  <cp:revision>1</cp:revision>
  <dcterms:created xsi:type="dcterms:W3CDTF">2021-10-05T16:09:14Z</dcterms:created>
  <dcterms:modified xsi:type="dcterms:W3CDTF">2021-10-06T04:01:13Z</dcterms:modified>
</cp:coreProperties>
</file>